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2" r:id="rId2"/>
  </p:sld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128"/>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128"/>
        <a:cs typeface="+mn-cs"/>
      </a:defRPr>
    </a:lvl2pPr>
    <a:lvl3pPr marL="914400" algn="l" defTabSz="457200" rtl="0" fontAlgn="base">
      <a:spcBef>
        <a:spcPct val="0"/>
      </a:spcBef>
      <a:spcAft>
        <a:spcPct val="0"/>
      </a:spcAft>
      <a:defRPr kern="1200">
        <a:solidFill>
          <a:schemeClr val="tx1"/>
        </a:solidFill>
        <a:latin typeface="Calibri"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Calibri"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Calibri" charset="0"/>
        <a:ea typeface="ＭＳ Ｐゴシック" charset="-128"/>
        <a:cs typeface="+mn-cs"/>
      </a:defRPr>
    </a:lvl5pPr>
    <a:lvl6pPr marL="2286000" algn="l" defTabSz="914400" rtl="0" eaLnBrk="1" latinLnBrk="0" hangingPunct="1">
      <a:defRPr kern="1200">
        <a:solidFill>
          <a:schemeClr val="tx1"/>
        </a:solidFill>
        <a:latin typeface="Calibri" charset="0"/>
        <a:ea typeface="ＭＳ Ｐゴシック" charset="-128"/>
        <a:cs typeface="+mn-cs"/>
      </a:defRPr>
    </a:lvl6pPr>
    <a:lvl7pPr marL="2743200" algn="l" defTabSz="914400" rtl="0" eaLnBrk="1" latinLnBrk="0" hangingPunct="1">
      <a:defRPr kern="1200">
        <a:solidFill>
          <a:schemeClr val="tx1"/>
        </a:solidFill>
        <a:latin typeface="Calibri" charset="0"/>
        <a:ea typeface="ＭＳ Ｐゴシック" charset="-128"/>
        <a:cs typeface="+mn-cs"/>
      </a:defRPr>
    </a:lvl7pPr>
    <a:lvl8pPr marL="3200400" algn="l" defTabSz="914400" rtl="0" eaLnBrk="1" latinLnBrk="0" hangingPunct="1">
      <a:defRPr kern="1200">
        <a:solidFill>
          <a:schemeClr val="tx1"/>
        </a:solidFill>
        <a:latin typeface="Calibri" charset="0"/>
        <a:ea typeface="ＭＳ Ｐゴシック" charset="-128"/>
        <a:cs typeface="+mn-cs"/>
      </a:defRPr>
    </a:lvl8pPr>
    <a:lvl9pPr marL="3657600" algn="l" defTabSz="914400" rtl="0" eaLnBrk="1" latinLnBrk="0" hangingPunct="1">
      <a:defRPr kern="1200">
        <a:solidFill>
          <a:schemeClr val="tx1"/>
        </a:solidFill>
        <a:latin typeface="Calibri" charset="0"/>
        <a:ea typeface="ＭＳ Ｐゴシック"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599"/>
    <p:restoredTop sz="94708"/>
  </p:normalViewPr>
  <p:slideViewPr>
    <p:cSldViewPr snapToGrid="0" snapToObjects="1">
      <p:cViewPr varScale="1">
        <p:scale>
          <a:sx n="188" d="100"/>
          <a:sy n="188" d="100"/>
        </p:scale>
        <p:origin x="18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35077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054D5C10-F1D7-E44A-8AEA-9C4D64598E80}" type="datetimeFigureOut">
              <a:rPr lang="en-US" altLang="en-US"/>
              <a:pPr/>
              <a:t>1/24/19</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C65A705-71DC-4546-9069-E226320B77EF}" type="slidenum">
              <a:rPr lang="en-US" altLang="en-US"/>
              <a:pPr/>
              <a:t>‹#›</a:t>
            </a:fld>
            <a:endParaRPr lang="en-US" altLang="en-US"/>
          </a:p>
        </p:txBody>
      </p:sp>
    </p:spTree>
    <p:extLst>
      <p:ext uri="{BB962C8B-B14F-4D97-AF65-F5344CB8AC3E}">
        <p14:creationId xmlns:p14="http://schemas.microsoft.com/office/powerpoint/2010/main" val="166030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7655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505531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1003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5641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696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886397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388441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99659A3F-DA00-4C4C-818D-3418F600D603}" type="datetimeFigureOut">
              <a:rPr lang="en-US" altLang="en-US"/>
              <a:pPr/>
              <a:t>1/24/19</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49173D1-5BC7-7A4C-A494-F2A9D11B8878}" type="slidenum">
              <a:rPr lang="en-US" altLang="en-US"/>
              <a:pPr/>
              <a:t>‹#›</a:t>
            </a:fld>
            <a:endParaRPr lang="en-US" altLang="en-US"/>
          </a:p>
        </p:txBody>
      </p:sp>
    </p:spTree>
    <p:extLst>
      <p:ext uri="{BB962C8B-B14F-4D97-AF65-F5344CB8AC3E}">
        <p14:creationId xmlns:p14="http://schemas.microsoft.com/office/powerpoint/2010/main" val="978074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5" name="Picture 4">
            <a:extLst>
              <a:ext uri="{FF2B5EF4-FFF2-40B4-BE49-F238E27FC236}">
                <a16:creationId xmlns:a16="http://schemas.microsoft.com/office/drawing/2014/main" id="{07C4209B-02AF-BD45-B945-D72632B30A76}"/>
              </a:ext>
            </a:extLst>
          </p:cNvPr>
          <p:cNvPicPr>
            <a:picLocks noChangeAspect="1"/>
          </p:cNvPicPr>
          <p:nvPr userDrawn="1"/>
        </p:nvPicPr>
        <p:blipFill>
          <a:blip r:embed="rId10"/>
          <a:stretch>
            <a:fillRect/>
          </a:stretch>
        </p:blipFill>
        <p:spPr>
          <a:xfrm>
            <a:off x="2898986" y="6077526"/>
            <a:ext cx="5953758" cy="516993"/>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9486AA75-914C-1740-BD5B-EA159F20E988}" type="datetimeFigureOut">
              <a:rPr lang="en-US" altLang="en-US"/>
              <a:pPr/>
              <a:t>1/24/19</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EE9DC2B-10CC-C345-B2B5-F71B829E97D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p:cNvSpPr>
            <a:spLocks noGrp="1"/>
          </p:cNvSpPr>
          <p:nvPr>
            <p:ph type="title"/>
          </p:nvPr>
        </p:nvSpPr>
        <p:spPr/>
        <p:txBody>
          <a:bodyPr/>
          <a:lstStyle/>
          <a:p>
            <a:pPr eaLnBrk="1" hangingPunct="1"/>
            <a:r>
              <a:rPr lang="en-US" altLang="en-US">
                <a:ea typeface="ＭＳ Ｐゴシック" charset="-128"/>
              </a:rPr>
              <a:t>Make presentation notes brief.</a:t>
            </a:r>
          </a:p>
        </p:txBody>
      </p:sp>
      <p:sp>
        <p:nvSpPr>
          <p:cNvPr id="5122" name="Content Placeholder 1"/>
          <p:cNvSpPr>
            <a:spLocks noGrp="1"/>
          </p:cNvSpPr>
          <p:nvPr>
            <p:ph sz="half" idx="1"/>
          </p:nvPr>
        </p:nvSpPr>
        <p:spPr>
          <a:xfrm>
            <a:off x="457200" y="1600200"/>
            <a:ext cx="3067050" cy="4525963"/>
          </a:xfrm>
        </p:spPr>
        <p:txBody>
          <a:bodyPr/>
          <a:lstStyle/>
          <a:p>
            <a:pPr eaLnBrk="1" hangingPunct="1"/>
            <a:r>
              <a:rPr lang="en-US" altLang="en-US" sz="2400">
                <a:latin typeface="Georgia" charset="0"/>
                <a:ea typeface="ＭＳ Ｐゴシック" charset="-128"/>
              </a:rPr>
              <a:t>Keep graphics</a:t>
            </a:r>
          </a:p>
          <a:p>
            <a:pPr eaLnBrk="1" hangingPunct="1"/>
            <a:r>
              <a:rPr lang="en-US" altLang="en-US" sz="2400">
                <a:latin typeface="Georgia" charset="0"/>
                <a:ea typeface="ＭＳ Ｐゴシック" charset="-128"/>
              </a:rPr>
              <a:t>And text</a:t>
            </a:r>
          </a:p>
          <a:p>
            <a:pPr eaLnBrk="1" hangingPunct="1"/>
            <a:r>
              <a:rPr lang="en-US" altLang="en-US" sz="2400">
                <a:latin typeface="Georgia" charset="0"/>
                <a:ea typeface="ＭＳ Ｐゴシック" charset="-128"/>
              </a:rPr>
              <a:t>To the point</a:t>
            </a:r>
          </a:p>
        </p:txBody>
      </p:sp>
      <p:pic>
        <p:nvPicPr>
          <p:cNvPr id="3" name="Content Placeholder 2" descr="UCCE_Bolda.jpg"/>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rot="21317519">
            <a:off x="4484688" y="1452563"/>
            <a:ext cx="4038600" cy="4154487"/>
          </a:xfrm>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3"/>
            <a:ext cx="7772400" cy="1470025"/>
          </a:xfrm>
        </p:spPr>
        <p:txBody>
          <a:bodyPr rtlCol="0">
            <a:normAutofit/>
          </a:bodyPr>
          <a:lstStyle/>
          <a:p>
            <a:pPr eaLnBrk="1" fontAlgn="auto" hangingPunct="1">
              <a:spcAft>
                <a:spcPts val="0"/>
              </a:spcAft>
              <a:defRPr/>
            </a:pPr>
            <a:r>
              <a:rPr lang="en-US" dirty="0">
                <a:ea typeface="+mj-ea"/>
                <a:cs typeface="+mj-cs"/>
              </a:rPr>
              <a:t>Your headline here in Calibri.</a:t>
            </a:r>
          </a:p>
        </p:txBody>
      </p:sp>
      <p:sp>
        <p:nvSpPr>
          <p:cNvPr id="3" name="Subtitle 2"/>
          <p:cNvSpPr>
            <a:spLocks noGrp="1"/>
          </p:cNvSpPr>
          <p:nvPr>
            <p:ph type="subTitle" idx="1"/>
          </p:nvPr>
        </p:nvSpPr>
        <p:spPr>
          <a:xfrm>
            <a:off x="1371600" y="2865438"/>
            <a:ext cx="6400800" cy="2038350"/>
          </a:xfrm>
        </p:spPr>
        <p:txBody>
          <a:bodyPr/>
          <a:lstStyle/>
          <a:p>
            <a:pPr eaLnBrk="1" hangingPunct="1"/>
            <a:r>
              <a:rPr lang="en-US" altLang="en-US">
                <a:solidFill>
                  <a:srgbClr val="898989"/>
                </a:solidFill>
                <a:ea typeface="ＭＳ Ｐゴシック" charset="-128"/>
              </a:rPr>
              <a:t>Simple text is best.</a:t>
            </a:r>
          </a:p>
          <a:p>
            <a:pPr eaLnBrk="1" hangingPunct="1"/>
            <a:r>
              <a:rPr lang="en-US" altLang="en-US">
                <a:solidFill>
                  <a:srgbClr val="898989"/>
                </a:solidFill>
                <a:ea typeface="ＭＳ Ｐゴシック" charset="-128"/>
              </a:rPr>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p:cNvSpPr>
            <a:spLocks noGrp="1"/>
          </p:cNvSpPr>
          <p:nvPr>
            <p:ph type="title"/>
          </p:nvPr>
        </p:nvSpPr>
        <p:spPr/>
        <p:txBody>
          <a:bodyPr/>
          <a:lstStyle/>
          <a:p>
            <a:pPr eaLnBrk="1" hangingPunct="1"/>
            <a:r>
              <a:rPr lang="en-US" altLang="en-US">
                <a:ea typeface="ＭＳ Ｐゴシック" charset="-128"/>
              </a:rPr>
              <a:t>Title</a:t>
            </a:r>
          </a:p>
        </p:txBody>
      </p:sp>
      <p:sp>
        <p:nvSpPr>
          <p:cNvPr id="7170" name="Text Placeholder 7"/>
          <p:cNvSpPr>
            <a:spLocks noGrp="1"/>
          </p:cNvSpPr>
          <p:nvPr>
            <p:ph type="body" sz="half" idx="2"/>
          </p:nvPr>
        </p:nvSpPr>
        <p:spPr>
          <a:xfrm>
            <a:off x="457200" y="1435100"/>
            <a:ext cx="2736850" cy="4298950"/>
          </a:xfrm>
        </p:spPr>
        <p:txBody>
          <a:bodyPr/>
          <a:lstStyle/>
          <a:p>
            <a:pPr eaLnBrk="1" hangingPunct="1"/>
            <a:r>
              <a:rPr lang="en-US" altLang="en-US">
                <a:latin typeface="Georgia" charset="0"/>
                <a:ea typeface="ＭＳ Ｐゴシック" charset="-128"/>
              </a:rPr>
              <a:t>Place photo on a slight angle and add a drop shadow for interest. Pay attention to cropping your photo so the subject stands out. For large photos, use the blank slide provided in this set. Not every slide needs to contain the ANR branding.</a:t>
            </a:r>
          </a:p>
          <a:p>
            <a:pPr eaLnBrk="1" hangingPunct="1"/>
            <a:r>
              <a:rPr lang="en-US" altLang="en-US">
                <a:latin typeface="Georgia" charset="0"/>
                <a:ea typeface="ＭＳ Ｐゴシック" charset="-128"/>
              </a:rPr>
              <a:t>Caption text should be in Georgia Regular. </a:t>
            </a:r>
            <a:endParaRPr lang="en-US" altLang="en-US">
              <a:ea typeface="ＭＳ Ｐゴシック" charset="-128"/>
            </a:endParaRPr>
          </a:p>
        </p:txBody>
      </p:sp>
      <p:pic>
        <p:nvPicPr>
          <p:cNvPr id="3" name="Content Placeholder 2" descr="UCCE_Farme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rot="21414462">
            <a:off x="4140200" y="641350"/>
            <a:ext cx="3462338" cy="4832350"/>
          </a:xfrm>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195" r:id="rId3" imgW="8789705" imgH="6071114" progId="Excel.Chart.8">
                  <p:embed/>
                </p:oleObj>
              </mc:Choice>
              <mc:Fallback>
                <p:oleObj r:id="rId3" imgW="8789705" imgH="6071114"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UC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5" id="{E5362228-929E-134C-9DCF-A118B16D2389}" vid="{89CD2A20-B140-CF47-B3C9-E0D55F062912}"/>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5" id="{E5362228-929E-134C-9DCF-A118B16D2389}" vid="{EDE40CFA-EF26-0741-B9B6-C993C07BB742}"/>
    </a:ext>
  </a:extLst>
</a:theme>
</file>

<file path=docProps/app.xml><?xml version="1.0" encoding="utf-8"?>
<Properties xmlns="http://schemas.openxmlformats.org/officeDocument/2006/extended-properties" xmlns:vt="http://schemas.openxmlformats.org/officeDocument/2006/docPropsVTypes">
  <Template>ANRBrand_UCCE</Template>
  <TotalTime>5</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ＭＳ Ｐゴシック</vt:lpstr>
      <vt:lpstr>Arial</vt:lpstr>
      <vt:lpstr>Calibri</vt:lpstr>
      <vt:lpstr>Georgia</vt:lpstr>
      <vt:lpstr>ANRBrand_UCCE</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2019-01-24T20:57:46Z</dcterms:created>
  <dcterms:modified xsi:type="dcterms:W3CDTF">2019-01-24T21:03:10Z</dcterms:modified>
</cp:coreProperties>
</file>